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4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A81FE9F-C02D-4A44-83D6-E8DB3EE49343}" type="datetimeFigureOut">
              <a:rPr lang="en-CA" smtClean="0"/>
              <a:t>12/06/2015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3049392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A81FE9F-C02D-4A44-83D6-E8DB3EE49343}" type="datetimeFigureOut">
              <a:rPr lang="en-CA" smtClean="0"/>
              <a:t>12/06/2015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971784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A81FE9F-C02D-4A44-83D6-E8DB3EE49343}" type="datetimeFigureOut">
              <a:rPr lang="en-CA" smtClean="0"/>
              <a:t>12/06/2015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295183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A81FE9F-C02D-4A44-83D6-E8DB3EE49343}" type="datetimeFigureOut">
              <a:rPr lang="en-CA" smtClean="0"/>
              <a:t>12/06/2015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3507510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1FE9F-C02D-4A44-83D6-E8DB3EE49343}" type="datetimeFigureOut">
              <a:rPr lang="en-CA" smtClean="0"/>
              <a:t>12/06/2015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80527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A81FE9F-C02D-4A44-83D6-E8DB3EE49343}" type="datetimeFigureOut">
              <a:rPr lang="en-CA" smtClean="0"/>
              <a:t>12/06/2015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410217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A81FE9F-C02D-4A44-83D6-E8DB3EE49343}" type="datetimeFigureOut">
              <a:rPr lang="en-CA" smtClean="0"/>
              <a:t>12/06/2015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386145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A81FE9F-C02D-4A44-83D6-E8DB3EE49343}" type="datetimeFigureOut">
              <a:rPr lang="en-CA" smtClean="0"/>
              <a:t>12/06/2015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379107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1FE9F-C02D-4A44-83D6-E8DB3EE49343}" type="datetimeFigureOut">
              <a:rPr lang="en-CA" smtClean="0"/>
              <a:t>12/06/2015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240293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1FE9F-C02D-4A44-83D6-E8DB3EE49343}" type="datetimeFigureOut">
              <a:rPr lang="en-CA" smtClean="0"/>
              <a:t>12/06/2015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334544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1FE9F-C02D-4A44-83D6-E8DB3EE49343}" type="datetimeFigureOut">
              <a:rPr lang="en-CA" smtClean="0"/>
              <a:t>12/06/2015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B7B3A5-79B8-4410-A5A0-E6EE971FCE40}" type="slidenum">
              <a:rPr lang="en-CA" smtClean="0"/>
              <a:t>‹#›</a:t>
            </a:fld>
            <a:endParaRPr lang="en-CA"/>
          </a:p>
        </p:txBody>
      </p:sp>
    </p:spTree>
    <p:extLst>
      <p:ext uri="{BB962C8B-B14F-4D97-AF65-F5344CB8AC3E}">
        <p14:creationId xmlns:p14="http://schemas.microsoft.com/office/powerpoint/2010/main" val="409749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1FE9F-C02D-4A44-83D6-E8DB3EE49343}" type="datetimeFigureOut">
              <a:rPr lang="en-CA" smtClean="0"/>
              <a:t>12/06/2015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7B3A5-79B8-4410-A5A0-E6EE971FCE40}" type="slidenum">
              <a:rPr lang="en-CA" smtClean="0"/>
              <a:t>‹#›</a:t>
            </a:fld>
            <a:endParaRPr lang="en-CA"/>
          </a:p>
        </p:txBody>
      </p:sp>
    </p:spTree>
    <p:extLst>
      <p:ext uri="{BB962C8B-B14F-4D97-AF65-F5344CB8AC3E}">
        <p14:creationId xmlns:p14="http://schemas.microsoft.com/office/powerpoint/2010/main" val="2743849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800" dirty="0" smtClean="0"/>
              <a:t>SOCCER CAMP</a:t>
            </a:r>
            <a:endParaRPr lang="en-CA" sz="2800"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55976" y="188640"/>
            <a:ext cx="4104456" cy="2262698"/>
          </a:xfrm>
        </p:spPr>
      </p:pic>
      <p:sp>
        <p:nvSpPr>
          <p:cNvPr id="6" name="Text Placeholder 5"/>
          <p:cNvSpPr>
            <a:spLocks noGrp="1"/>
          </p:cNvSpPr>
          <p:nvPr>
            <p:ph type="body" sz="half" idx="2"/>
          </p:nvPr>
        </p:nvSpPr>
        <p:spPr>
          <a:xfrm>
            <a:off x="457200" y="1435100"/>
            <a:ext cx="4618856" cy="5234260"/>
          </a:xfrm>
        </p:spPr>
        <p:txBody>
          <a:bodyPr>
            <a:noAutofit/>
          </a:bodyPr>
          <a:lstStyle/>
          <a:p>
            <a:pPr>
              <a:lnSpc>
                <a:spcPct val="115000"/>
              </a:lnSpc>
              <a:spcAft>
                <a:spcPts val="0"/>
              </a:spcAft>
            </a:pPr>
            <a:r>
              <a:rPr lang="en-US" sz="1200" b="1" dirty="0">
                <a:solidFill>
                  <a:srgbClr val="FF0000"/>
                </a:solidFill>
                <a:ea typeface="Calibri"/>
                <a:cs typeface="Times New Roman"/>
              </a:rPr>
              <a:t>Soccer Jamboree – is a program for U4 &amp; U6’s. </a:t>
            </a:r>
            <a:r>
              <a:rPr lang="en-US" sz="1200" dirty="0">
                <a:solidFill>
                  <a:srgbClr val="FF0000"/>
                </a:solidFill>
                <a:ea typeface="Calibri"/>
                <a:cs typeface="Times New Roman"/>
              </a:rPr>
              <a:t> </a:t>
            </a:r>
            <a:r>
              <a:rPr lang="en-US" sz="1200" dirty="0">
                <a:ea typeface="Calibri"/>
                <a:cs typeface="Times New Roman"/>
              </a:rPr>
              <a:t>It will be a fun-filled program designed to teach children basic ball and motor skills to help players become very comfortable with the soccer ball.  This will be done through a carefully structured program of activities and fun based games that not only will capture a child’s imagination but without knowing it will encourage coordination, balance, movement, change of speed, jumping, change of direction, falling and getting up.  </a:t>
            </a:r>
            <a:endParaRPr lang="en-CA" sz="1200" dirty="0">
              <a:ea typeface="Calibri"/>
              <a:cs typeface="Times New Roman"/>
            </a:endParaRPr>
          </a:p>
          <a:p>
            <a:pPr>
              <a:lnSpc>
                <a:spcPct val="115000"/>
              </a:lnSpc>
              <a:spcAft>
                <a:spcPts val="0"/>
              </a:spcAft>
            </a:pPr>
            <a:r>
              <a:rPr lang="en-US" sz="1200" dirty="0">
                <a:ea typeface="Calibri"/>
                <a:cs typeface="Times New Roman"/>
              </a:rPr>
              <a:t>Cost:  $100</a:t>
            </a:r>
            <a:endParaRPr lang="en-CA" sz="1200" dirty="0">
              <a:ea typeface="Calibri"/>
              <a:cs typeface="Times New Roman"/>
            </a:endParaRPr>
          </a:p>
          <a:p>
            <a:pPr>
              <a:lnSpc>
                <a:spcPct val="115000"/>
              </a:lnSpc>
              <a:spcAft>
                <a:spcPts val="0"/>
              </a:spcAft>
            </a:pPr>
            <a:r>
              <a:rPr lang="en-CA" sz="1200" dirty="0">
                <a:ea typeface="Calibri"/>
                <a:cs typeface="Times New Roman"/>
              </a:rPr>
              <a:t>9:30 AM TO 12:00 </a:t>
            </a:r>
            <a:r>
              <a:rPr lang="en-CA" sz="1200" dirty="0" smtClean="0">
                <a:ea typeface="Calibri"/>
                <a:cs typeface="Times New Roman"/>
              </a:rPr>
              <a:t>PM</a:t>
            </a:r>
            <a:endParaRPr lang="en-CA" sz="1200" dirty="0">
              <a:ea typeface="Calibri"/>
              <a:cs typeface="Times New Roman"/>
            </a:endParaRPr>
          </a:p>
          <a:p>
            <a:pPr>
              <a:lnSpc>
                <a:spcPct val="115000"/>
              </a:lnSpc>
              <a:spcAft>
                <a:spcPts val="0"/>
              </a:spcAft>
            </a:pPr>
            <a:r>
              <a:rPr lang="en-US" sz="1200" b="1" dirty="0">
                <a:solidFill>
                  <a:srgbClr val="FF0000"/>
                </a:solidFill>
                <a:ea typeface="Calibri"/>
                <a:cs typeface="Times New Roman"/>
              </a:rPr>
              <a:t>Skillful strikers – is a program for children U8 to U14 age range.</a:t>
            </a:r>
            <a:r>
              <a:rPr lang="en-US" sz="1200" dirty="0">
                <a:solidFill>
                  <a:srgbClr val="FF0000"/>
                </a:solidFill>
                <a:ea typeface="Calibri"/>
                <a:cs typeface="Times New Roman"/>
              </a:rPr>
              <a:t>  </a:t>
            </a:r>
            <a:r>
              <a:rPr lang="en-US" sz="1200" dirty="0">
                <a:ea typeface="Calibri"/>
                <a:cs typeface="Times New Roman"/>
              </a:rPr>
              <a:t>This program will have many activities to improve player’s skills, performance and enjoyment of the sport in a fun learning environment.   Camps will teach and/or strengthen players in areas such as ball control, shooting, defending, passing, conditioning, positional understanding, coordination, basic principal of play.  </a:t>
            </a:r>
            <a:endParaRPr lang="en-CA" sz="1200" dirty="0">
              <a:ea typeface="Calibri"/>
              <a:cs typeface="Times New Roman"/>
            </a:endParaRPr>
          </a:p>
          <a:p>
            <a:pPr>
              <a:lnSpc>
                <a:spcPct val="115000"/>
              </a:lnSpc>
              <a:spcAft>
                <a:spcPts val="0"/>
              </a:spcAft>
            </a:pPr>
            <a:r>
              <a:rPr lang="en-CA" sz="1200" dirty="0">
                <a:solidFill>
                  <a:srgbClr val="000000"/>
                </a:solidFill>
                <a:ea typeface="Calibri"/>
                <a:cs typeface="Times New Roman"/>
              </a:rPr>
              <a:t>Our professional, qualified coaches will cover different soccer topics and themes each day. Players will learn various soccer skills and techniques of the game and have ample scrimmage time in order to put into practice everything they have experienced.</a:t>
            </a:r>
            <a:endParaRPr lang="en-CA" sz="1200" dirty="0">
              <a:ea typeface="Calibri"/>
              <a:cs typeface="Times New Roman"/>
            </a:endParaRPr>
          </a:p>
          <a:p>
            <a:pPr>
              <a:lnSpc>
                <a:spcPct val="115000"/>
              </a:lnSpc>
              <a:spcAft>
                <a:spcPts val="0"/>
              </a:spcAft>
            </a:pPr>
            <a:r>
              <a:rPr lang="en-US" sz="1200" dirty="0">
                <a:ea typeface="Calibri"/>
                <a:cs typeface="Times New Roman"/>
              </a:rPr>
              <a:t>Each participant will not only improve their skills, but have a blast doing it!!</a:t>
            </a:r>
            <a:endParaRPr lang="en-CA" sz="1200" dirty="0">
              <a:ea typeface="Calibri"/>
              <a:cs typeface="Times New Roman"/>
            </a:endParaRPr>
          </a:p>
          <a:p>
            <a:pPr>
              <a:lnSpc>
                <a:spcPct val="115000"/>
              </a:lnSpc>
              <a:spcAft>
                <a:spcPts val="0"/>
              </a:spcAft>
            </a:pPr>
            <a:r>
              <a:rPr lang="en-US" sz="1200" dirty="0">
                <a:ea typeface="Calibri"/>
                <a:cs typeface="Times New Roman"/>
              </a:rPr>
              <a:t>Cost:  $150.00</a:t>
            </a:r>
            <a:endParaRPr lang="en-CA" sz="1200" dirty="0">
              <a:ea typeface="Calibri"/>
              <a:cs typeface="Times New Roman"/>
            </a:endParaRPr>
          </a:p>
          <a:p>
            <a:pPr>
              <a:lnSpc>
                <a:spcPct val="115000"/>
              </a:lnSpc>
              <a:spcAft>
                <a:spcPts val="0"/>
              </a:spcAft>
            </a:pPr>
            <a:r>
              <a:rPr lang="en-CA" sz="1200" dirty="0">
                <a:ea typeface="Calibri"/>
                <a:cs typeface="Times New Roman"/>
              </a:rPr>
              <a:t>FROM 9:30 AM TO 3:30PM</a:t>
            </a:r>
          </a:p>
          <a:p>
            <a:endParaRPr lang="en-CA" sz="12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32656"/>
            <a:ext cx="2592288"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5148064" y="2708920"/>
            <a:ext cx="3563888" cy="3139321"/>
          </a:xfrm>
          <a:prstGeom prst="rect">
            <a:avLst/>
          </a:prstGeom>
        </p:spPr>
        <p:txBody>
          <a:bodyPr wrap="square">
            <a:spAutoFit/>
          </a:bodyPr>
          <a:lstStyle/>
          <a:p>
            <a:r>
              <a:rPr lang="en-CA" dirty="0" smtClean="0"/>
              <a:t>This year, 1st year, we will be holding a week long Soccer Camp in August.  AUGUST 10TH TO 14TH </a:t>
            </a:r>
          </a:p>
          <a:p>
            <a:endParaRPr lang="en-CA" dirty="0" smtClean="0"/>
          </a:p>
          <a:p>
            <a:r>
              <a:rPr lang="en-CA" dirty="0" smtClean="0"/>
              <a:t>Registration &amp; more information can be found on our website www.northernhills.ab.ca.</a:t>
            </a:r>
          </a:p>
          <a:p>
            <a:endParaRPr lang="en-CA" dirty="0" smtClean="0"/>
          </a:p>
          <a:p>
            <a:r>
              <a:rPr lang="en-CA" dirty="0" smtClean="0"/>
              <a:t>The camp will be run by our very own Technical Trainer, German Camacho.</a:t>
            </a:r>
            <a:endParaRPr lang="en-CA"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5848241"/>
            <a:ext cx="25908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2262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62</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SOCCER CAMP</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SOCCER CAMP</dc:title>
  <dc:creator>Janice</dc:creator>
  <cp:lastModifiedBy>Janice</cp:lastModifiedBy>
  <cp:revision>2</cp:revision>
  <dcterms:created xsi:type="dcterms:W3CDTF">2015-06-12T06:36:32Z</dcterms:created>
  <dcterms:modified xsi:type="dcterms:W3CDTF">2015-06-12T07:28:18Z</dcterms:modified>
</cp:coreProperties>
</file>